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Algerian" panose="04020705040A02060702" pitchFamily="82" charset="0"/>
      <p:regular r:id="rId10"/>
    </p:embeddedFont>
    <p:embeddedFont>
      <p:font typeface="Funnel Display" panose="020B0604020202020204" charset="0"/>
      <p:regular r:id="rId11"/>
    </p:embeddedFont>
    <p:embeddedFont>
      <p:font typeface="Funnel Sans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E4A596-CE8D-433C-9362-7C9D5382FBBD}" v="6" dt="2025-07-19T03:03:42.5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7530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13240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Console-Based Java Mini Project: Bank Account Management System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584263"/>
            <a:ext cx="7882530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400" b="1" dirty="0">
                <a:solidFill>
                  <a:srgbClr val="002060"/>
                </a:solidFill>
              </a:rPr>
              <a:t>Name: </a:t>
            </a:r>
            <a:r>
              <a:rPr lang="en-US" sz="2400" b="1" dirty="0" err="1">
                <a:solidFill>
                  <a:srgbClr val="002060"/>
                </a:solidFill>
              </a:rPr>
              <a:t>A.Rupasri</a:t>
            </a:r>
            <a:endParaRPr lang="en-US" sz="2400" b="1" dirty="0">
              <a:solidFill>
                <a:srgbClr val="002060"/>
              </a:solidFill>
            </a:endParaRPr>
          </a:p>
          <a:p>
            <a:r>
              <a:rPr lang="en-US" sz="2400" b="1" dirty="0">
                <a:solidFill>
                  <a:srgbClr val="002060"/>
                </a:solidFill>
              </a:rPr>
              <a:t>ID NO:22G21A3108</a:t>
            </a:r>
          </a:p>
          <a:p>
            <a:r>
              <a:rPr lang="en-US" sz="2400" b="1" dirty="0">
                <a:solidFill>
                  <a:srgbClr val="002060"/>
                </a:solidFill>
              </a:rPr>
              <a:t>Department: CSE(AI)</a:t>
            </a:r>
          </a:p>
          <a:p>
            <a:r>
              <a:rPr lang="en-US" sz="2400" b="1" dirty="0">
                <a:solidFill>
                  <a:srgbClr val="002060"/>
                </a:solidFill>
              </a:rPr>
              <a:t>College: </a:t>
            </a:r>
            <a:r>
              <a:rPr lang="en-US" sz="2400" b="1" dirty="0" err="1">
                <a:solidFill>
                  <a:srgbClr val="002060"/>
                </a:solidFill>
              </a:rPr>
              <a:t>Audisankara</a:t>
            </a:r>
            <a:r>
              <a:rPr lang="en-US" sz="2400" b="1" dirty="0">
                <a:solidFill>
                  <a:srgbClr val="002060"/>
                </a:solidFill>
              </a:rPr>
              <a:t> college of Engineering and technology</a:t>
            </a:r>
          </a:p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6FAB51-9493-D508-599D-BD055E6BA6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0879" y="7783552"/>
            <a:ext cx="2029522" cy="3631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2959" y="638770"/>
            <a:ext cx="9237702" cy="683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/>
              <a:t>Abstract</a:t>
            </a:r>
          </a:p>
        </p:txBody>
      </p:sp>
      <p:sp>
        <p:nvSpPr>
          <p:cNvPr id="3" name="Shape 1"/>
          <p:cNvSpPr/>
          <p:nvPr/>
        </p:nvSpPr>
        <p:spPr>
          <a:xfrm>
            <a:off x="812959" y="2104192"/>
            <a:ext cx="6386155" cy="121920"/>
          </a:xfrm>
          <a:prstGeom prst="roundRect">
            <a:avLst>
              <a:gd name="adj" fmla="val 80019"/>
            </a:avLst>
          </a:prstGeom>
          <a:solidFill>
            <a:srgbClr val="3371A5"/>
          </a:solidFill>
          <a:ln/>
        </p:spPr>
      </p:sp>
      <p:sp>
        <p:nvSpPr>
          <p:cNvPr id="4" name="Shape 2"/>
          <p:cNvSpPr/>
          <p:nvPr/>
        </p:nvSpPr>
        <p:spPr>
          <a:xfrm>
            <a:off x="3657600" y="1786295"/>
            <a:ext cx="696754" cy="696754"/>
          </a:xfrm>
          <a:prstGeom prst="roundRect">
            <a:avLst>
              <a:gd name="adj" fmla="val 131237"/>
            </a:avLst>
          </a:prstGeom>
          <a:solidFill>
            <a:srgbClr val="3371A5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6555" y="1960483"/>
            <a:ext cx="278725" cy="34837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75611" y="2715339"/>
            <a:ext cx="2732723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Account Creation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75611" y="3196114"/>
            <a:ext cx="5860852" cy="1114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Allows users to create new savings or current accounts with initial deposits, assigning a unique account number.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7431286" y="2104192"/>
            <a:ext cx="6386155" cy="121920"/>
          </a:xfrm>
          <a:prstGeom prst="roundRect">
            <a:avLst>
              <a:gd name="adj" fmla="val 80019"/>
            </a:avLst>
          </a:prstGeom>
          <a:solidFill>
            <a:srgbClr val="3371A5"/>
          </a:solidFill>
          <a:ln/>
        </p:spPr>
      </p:sp>
      <p:sp>
        <p:nvSpPr>
          <p:cNvPr id="9" name="Shape 6"/>
          <p:cNvSpPr/>
          <p:nvPr/>
        </p:nvSpPr>
        <p:spPr>
          <a:xfrm>
            <a:off x="10275927" y="1786295"/>
            <a:ext cx="696754" cy="696754"/>
          </a:xfrm>
          <a:prstGeom prst="roundRect">
            <a:avLst>
              <a:gd name="adj" fmla="val 131237"/>
            </a:avLst>
          </a:prstGeom>
          <a:solidFill>
            <a:srgbClr val="3371A5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4882" y="1960483"/>
            <a:ext cx="278725" cy="34837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93938" y="2715339"/>
            <a:ext cx="2775347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Deposit &amp; Withdrawal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7693938" y="3196114"/>
            <a:ext cx="5860852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Facilitates secure transactions for depositing funds into and withdrawing from existing accounts, with validation.</a:t>
            </a:r>
            <a:endParaRPr lang="en-US" sz="1800" dirty="0"/>
          </a:p>
        </p:txBody>
      </p:sp>
      <p:sp>
        <p:nvSpPr>
          <p:cNvPr id="13" name="Shape 9"/>
          <p:cNvSpPr/>
          <p:nvPr/>
        </p:nvSpPr>
        <p:spPr>
          <a:xfrm>
            <a:off x="812959" y="5123617"/>
            <a:ext cx="6386155" cy="121920"/>
          </a:xfrm>
          <a:prstGeom prst="roundRect">
            <a:avLst>
              <a:gd name="adj" fmla="val 80019"/>
            </a:avLst>
          </a:prstGeom>
          <a:solidFill>
            <a:srgbClr val="3371A5"/>
          </a:solidFill>
          <a:ln/>
        </p:spPr>
      </p:sp>
      <p:sp>
        <p:nvSpPr>
          <p:cNvPr id="14" name="Shape 10"/>
          <p:cNvSpPr/>
          <p:nvPr/>
        </p:nvSpPr>
        <p:spPr>
          <a:xfrm>
            <a:off x="3657600" y="4805720"/>
            <a:ext cx="696754" cy="696754"/>
          </a:xfrm>
          <a:prstGeom prst="roundRect">
            <a:avLst>
              <a:gd name="adj" fmla="val 131237"/>
            </a:avLst>
          </a:prstGeom>
          <a:solidFill>
            <a:srgbClr val="3371A5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6555" y="4979908"/>
            <a:ext cx="278725" cy="34837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75611" y="5734764"/>
            <a:ext cx="2732723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Balance Inquiry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1075611" y="6215539"/>
            <a:ext cx="5860852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Provides an instant view of the current account balance upon user request, ensuring real-time data access.</a:t>
            </a:r>
            <a:endParaRPr lang="en-US" sz="1800" dirty="0"/>
          </a:p>
        </p:txBody>
      </p:sp>
      <p:sp>
        <p:nvSpPr>
          <p:cNvPr id="18" name="Shape 13"/>
          <p:cNvSpPr/>
          <p:nvPr/>
        </p:nvSpPr>
        <p:spPr>
          <a:xfrm>
            <a:off x="7431286" y="5123617"/>
            <a:ext cx="6386155" cy="121920"/>
          </a:xfrm>
          <a:prstGeom prst="roundRect">
            <a:avLst>
              <a:gd name="adj" fmla="val 80019"/>
            </a:avLst>
          </a:prstGeom>
          <a:solidFill>
            <a:srgbClr val="3371A5"/>
          </a:solidFill>
          <a:ln/>
        </p:spPr>
      </p:sp>
      <p:sp>
        <p:nvSpPr>
          <p:cNvPr id="19" name="Shape 14"/>
          <p:cNvSpPr/>
          <p:nvPr/>
        </p:nvSpPr>
        <p:spPr>
          <a:xfrm>
            <a:off x="10275927" y="4805720"/>
            <a:ext cx="696754" cy="696754"/>
          </a:xfrm>
          <a:prstGeom prst="roundRect">
            <a:avLst>
              <a:gd name="adj" fmla="val 131237"/>
            </a:avLst>
          </a:prstGeom>
          <a:solidFill>
            <a:srgbClr val="3371A5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84882" y="4979908"/>
            <a:ext cx="278725" cy="34837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93938" y="5734764"/>
            <a:ext cx="2732723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User Authentication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7693938" y="6215539"/>
            <a:ext cx="5860852" cy="1114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Implements a basic user authentication system for secure access to account functionalities, safeguarding user data.</a:t>
            </a:r>
            <a:endParaRPr lang="en-US" sz="18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20F4A38-2BCF-A094-F356-DF0640D486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56273" y="7680230"/>
            <a:ext cx="2074127" cy="5493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118" y="594836"/>
            <a:ext cx="10219730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System Architecture and Design Principles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57118" y="1750100"/>
            <a:ext cx="6294239" cy="1038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system follows an object-oriented design, leveraging Java's core principles to ensure modularity and extensibility. Key components include: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7118" y="2983111"/>
            <a:ext cx="629423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Account Class:</a:t>
            </a: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Manages account data and core operations.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7118" y="3404830"/>
            <a:ext cx="6294239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Customer Class:</a:t>
            </a: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Stores customer details and links to accounts.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7118" y="4172664"/>
            <a:ext cx="6294239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Bank Class:</a:t>
            </a: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Acts as a central repository for all accounts and customers.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7118" y="4940498"/>
            <a:ext cx="629423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Console Interface:</a:t>
            </a:r>
            <a:r>
              <a:rPr lang="en-US" sz="17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Handles user input and displays output.</a:t>
            </a:r>
            <a:endParaRPr lang="en-US" sz="17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663" y="1798796"/>
            <a:ext cx="6909922" cy="629423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69281"/>
            <a:ext cx="119194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Technologies and Development Environment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052048"/>
            <a:ext cx="598408" cy="5984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39496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Java SE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4445198"/>
            <a:ext cx="4118848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entire project is built using Java Standard Edition, utilising fundamental concepts like classes, objects, inheritance, and exception handling.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776" y="3052048"/>
            <a:ext cx="598408" cy="5984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5776" y="39496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Console I/O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5776" y="4445198"/>
            <a:ext cx="4118848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Input and output operations are handled via the standard console, providing a straightforward, text-based user experience.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3828" y="3052048"/>
            <a:ext cx="598408" cy="5984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3828" y="39496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Data Structures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3828" y="4445198"/>
            <a:ext cx="4118848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In-memory data structures, such as ArrayLists, are used for temporary storage of account and customer information during runtime.</a:t>
            </a:r>
            <a:endParaRPr lang="en-US" sz="18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0CD940-037B-5A51-EF27-469BF3A2B9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56273" y="7680230"/>
            <a:ext cx="2074127" cy="5493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12113"/>
            <a:ext cx="949035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Challenges and Learning Outcomes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253853"/>
            <a:ext cx="6387703" cy="239316"/>
          </a:xfrm>
          <a:prstGeom prst="roundRect">
            <a:avLst>
              <a:gd name="adj" fmla="val 42011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77039" y="27324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Input Validation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77039" y="3228023"/>
            <a:ext cx="590907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Implementing robust checks to prevent invalid data entry and ensure system stability, like numeric inputs and positive amounts.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7404854" y="1894880"/>
            <a:ext cx="6387822" cy="239316"/>
          </a:xfrm>
          <a:prstGeom prst="roundRect">
            <a:avLst>
              <a:gd name="adj" fmla="val 42011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44170" y="23735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Error Handling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44170" y="2869049"/>
            <a:ext cx="590919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Developing effective exception handling mechanisms for scenarios such as insufficient funds or invalid account numbers.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837724" y="5154811"/>
            <a:ext cx="6387703" cy="239316"/>
          </a:xfrm>
          <a:prstGeom prst="roundRect">
            <a:avLst>
              <a:gd name="adj" fmla="val 42011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77039" y="5633442"/>
            <a:ext cx="488346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Object-Oriented Programming (OOP)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77039" y="6128980"/>
            <a:ext cx="590907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Deepened understanding of OOP principles through practical application, including encapsulation, abstraction, and polymorphism.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7404854" y="4795838"/>
            <a:ext cx="6387822" cy="239316"/>
          </a:xfrm>
          <a:prstGeom prst="roundRect">
            <a:avLst>
              <a:gd name="adj" fmla="val 42011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44170" y="5274469"/>
            <a:ext cx="293572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Problem-Solving Skills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44170" y="5770007"/>
            <a:ext cx="590919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Enhanced analytical and logical thinking to design and debug a functional system from scratch, addressing various use cases.</a:t>
            </a:r>
            <a:endParaRPr lang="en-US" sz="18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F845E65-C894-34FD-88A6-E8C751AED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6273" y="7680230"/>
            <a:ext cx="2074127" cy="5493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850" y="406122"/>
            <a:ext cx="6263521" cy="434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Future Enhancements and Conclusion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16850" y="1209556"/>
            <a:ext cx="2003227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Potential Enhancements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16850" y="1574244"/>
            <a:ext cx="661820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Database integration for persistent data storage.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16850" y="1862138"/>
            <a:ext cx="661820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Graphical User Interface (GUI) for improved user experience.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16850" y="2150031"/>
            <a:ext cx="661820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Transaction history logging for each account.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16850" y="2437924"/>
            <a:ext cx="661820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Support for multiple currencies and international transfers.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1512" y="3443049"/>
            <a:ext cx="2642839" cy="526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00"/>
              </a:lnSpc>
            </a:pPr>
            <a:r>
              <a:rPr lang="en-US" sz="28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Key Takeaways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7502962" y="1574244"/>
            <a:ext cx="661820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6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2962" y="2471299"/>
            <a:ext cx="7015926" cy="66182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0065AD0-51AB-D420-E1B6-1BF2918FEE9A}"/>
              </a:ext>
            </a:extLst>
          </p:cNvPr>
          <p:cNvSpPr txBox="1"/>
          <p:nvPr/>
        </p:nvSpPr>
        <p:spPr>
          <a:xfrm>
            <a:off x="111512" y="4114800"/>
            <a:ext cx="6902605" cy="1310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project provided valuable hands-on experience in Java programming, demonstrating the practical application of theoretical concepts in building a real-world system. It solidified my understanding of system design, error handling, and user interaction.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9893B7-5FE8-0A12-78EC-84F3791EEB3F}"/>
              </a:ext>
            </a:extLst>
          </p:cNvPr>
          <p:cNvSpPr txBox="1"/>
          <p:nvPr/>
        </p:nvSpPr>
        <p:spPr>
          <a:xfrm>
            <a:off x="3802566" y="880946"/>
            <a:ext cx="796197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sz="8800" dirty="0">
                <a:solidFill>
                  <a:srgbClr val="002060"/>
                </a:solidFill>
                <a:latin typeface="Algerian" panose="04020705040A02060702" pitchFamily="82" charset="0"/>
              </a:rPr>
              <a:t>THANK YOU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508964-F372-EF52-5C5B-42EDBA8AD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6273" y="7680230"/>
            <a:ext cx="2074127" cy="54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361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434</Words>
  <Application>Microsoft Office PowerPoint</Application>
  <PresentationFormat>Custom</PresentationFormat>
  <Paragraphs>60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Funnel Sans</vt:lpstr>
      <vt:lpstr>Funnel Display</vt:lpstr>
      <vt:lpstr>Algerian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Amilineni Rupasri</dc:creator>
  <cp:lastModifiedBy>Amilineni Rupasri</cp:lastModifiedBy>
  <cp:revision>3</cp:revision>
  <dcterms:created xsi:type="dcterms:W3CDTF">2025-07-19T02:50:42Z</dcterms:created>
  <dcterms:modified xsi:type="dcterms:W3CDTF">2025-07-19T03:22:28Z</dcterms:modified>
</cp:coreProperties>
</file>